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445" r:id="rId3"/>
    <p:sldId id="442" r:id="rId4"/>
    <p:sldId id="446" r:id="rId5"/>
    <p:sldId id="447" r:id="rId6"/>
    <p:sldId id="449" r:id="rId7"/>
    <p:sldId id="448" r:id="rId8"/>
  </p:sldIdLst>
  <p:sldSz cx="10079038" cy="7559675"/>
  <p:notesSz cx="6742113" cy="9872663"/>
  <p:custDataLst>
    <p:tags r:id="rId10"/>
  </p:custDataLst>
  <p:defaultTextStyle>
    <a:defPPr>
      <a:defRPr lang="ru-RU"/>
    </a:defPPr>
    <a:lvl1pPr marL="0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1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1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0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1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61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22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81" algn="l" defTabSz="91432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153" userDrawn="1">
          <p15:clr>
            <a:srgbClr val="A4A3A4"/>
          </p15:clr>
        </p15:guide>
        <p15:guide id="3" orient="horz" pos="567" userDrawn="1">
          <p15:clr>
            <a:srgbClr val="A4A3A4"/>
          </p15:clr>
        </p15:guide>
        <p15:guide id="4" pos="1768" userDrawn="1">
          <p15:clr>
            <a:srgbClr val="A4A3A4"/>
          </p15:clr>
        </p15:guide>
        <p15:guide id="5" orient="horz" pos="2426" userDrawn="1">
          <p15:clr>
            <a:srgbClr val="A4A3A4"/>
          </p15:clr>
        </p15:guide>
        <p15:guide id="6" orient="horz" pos="1156" userDrawn="1">
          <p15:clr>
            <a:srgbClr val="A4A3A4"/>
          </p15:clr>
        </p15:guide>
        <p15:guide id="7" orient="horz" pos="1542" userDrawn="1">
          <p15:clr>
            <a:srgbClr val="A4A3A4"/>
          </p15:clr>
        </p15:guide>
        <p15:guide id="8" pos="3379" userDrawn="1">
          <p15:clr>
            <a:srgbClr val="A4A3A4"/>
          </p15:clr>
        </p15:guide>
        <p15:guide id="9" pos="5170" userDrawn="1">
          <p15:clr>
            <a:srgbClr val="A4A3A4"/>
          </p15:clr>
        </p15:guide>
        <p15:guide id="10" orient="horz" pos="4558" userDrawn="1">
          <p15:clr>
            <a:srgbClr val="A4A3A4"/>
          </p15:clr>
        </p15:guide>
        <p15:guide id="11" pos="2811" userDrawn="1">
          <p15:clr>
            <a:srgbClr val="A4A3A4"/>
          </p15:clr>
        </p15:guide>
        <p15:guide id="12" orient="horz" pos="2812" userDrawn="1">
          <p15:clr>
            <a:srgbClr val="A4A3A4"/>
          </p15:clr>
        </p15:guide>
        <p15:guide id="13" pos="3968" userDrawn="1">
          <p15:clr>
            <a:srgbClr val="A4A3A4"/>
          </p15:clr>
        </p15:guide>
        <p15:guide id="14" pos="4989" userDrawn="1">
          <p15:clr>
            <a:srgbClr val="A4A3A4"/>
          </p15:clr>
        </p15:guide>
        <p15:guide id="15" pos="3424" userDrawn="1">
          <p15:clr>
            <a:srgbClr val="A4A3A4"/>
          </p15:clr>
        </p15:guide>
        <p15:guide id="16" orient="horz" pos="27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203864"/>
    <a:srgbClr val="DEEBF7"/>
    <a:srgbClr val="002060"/>
    <a:srgbClr val="0F2D69"/>
    <a:srgbClr val="F6E0F1"/>
    <a:srgbClr val="F2F2F2"/>
    <a:srgbClr val="FFFFFF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3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966" y="102"/>
      </p:cViewPr>
      <p:guideLst>
        <p:guide orient="horz" pos="4762"/>
        <p:guide pos="3153"/>
        <p:guide orient="horz" pos="567"/>
        <p:guide pos="1768"/>
        <p:guide orient="horz" pos="2426"/>
        <p:guide orient="horz" pos="1156"/>
        <p:guide orient="horz" pos="1542"/>
        <p:guide pos="3379"/>
        <p:guide pos="5170"/>
        <p:guide orient="horz" pos="4558"/>
        <p:guide pos="2811"/>
        <p:guide orient="horz" pos="2812"/>
        <p:guide pos="3968"/>
        <p:guide pos="4989"/>
        <p:guide pos="3424"/>
        <p:guide orient="horz" pos="27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0397" tIns="45199" rIns="90397" bIns="451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0397" tIns="45199" rIns="90397" bIns="45199" rtlCol="0"/>
          <a:lstStyle>
            <a:lvl1pPr algn="r">
              <a:defRPr sz="1200"/>
            </a:lvl1pPr>
          </a:lstStyle>
          <a:p>
            <a:fld id="{B557D2F0-84C6-4D96-BE11-1DD6E10A151C}" type="datetimeFigureOut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43413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97" tIns="45199" rIns="90397" bIns="451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0397" tIns="45199" rIns="90397" bIns="4519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0397" tIns="45199" rIns="90397" bIns="451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0397" tIns="45199" rIns="90397" bIns="45199" rtlCol="0" anchor="b"/>
          <a:lstStyle>
            <a:lvl1pPr algn="r">
              <a:defRPr sz="1200"/>
            </a:lvl1pPr>
          </a:lstStyle>
          <a:p>
            <a:fld id="{827B2057-7553-4595-9BE3-68E356D5BE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87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1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1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0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01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61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22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81" algn="l" defTabSz="91432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43413" cy="3333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B2057-7553-4595-9BE3-68E356D5BE1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99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928" y="1237198"/>
            <a:ext cx="8567182" cy="2631887"/>
          </a:xfrm>
        </p:spPr>
        <p:txBody>
          <a:bodyPr anchor="b"/>
          <a:lstStyle>
            <a:lvl1pPr algn="ctr">
              <a:defRPr sz="62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880" y="3970583"/>
            <a:ext cx="7559279" cy="1825171"/>
          </a:xfrm>
        </p:spPr>
        <p:txBody>
          <a:bodyPr/>
          <a:lstStyle>
            <a:lvl1pPr marL="0" indent="0" algn="ctr">
              <a:buNone/>
              <a:defRPr sz="2494"/>
            </a:lvl1pPr>
            <a:lvl2pPr marL="475094" indent="0" algn="ctr">
              <a:buNone/>
              <a:defRPr sz="2079"/>
            </a:lvl2pPr>
            <a:lvl3pPr marL="950188" indent="0" algn="ctr">
              <a:buNone/>
              <a:defRPr sz="1870"/>
            </a:lvl3pPr>
            <a:lvl4pPr marL="1425282" indent="0" algn="ctr">
              <a:buNone/>
              <a:defRPr sz="1663"/>
            </a:lvl4pPr>
            <a:lvl5pPr marL="1900376" indent="0" algn="ctr">
              <a:buNone/>
              <a:defRPr sz="1663"/>
            </a:lvl5pPr>
            <a:lvl6pPr marL="2375470" indent="0" algn="ctr">
              <a:buNone/>
              <a:defRPr sz="1663"/>
            </a:lvl6pPr>
            <a:lvl7pPr marL="2850564" indent="0" algn="ctr">
              <a:buNone/>
              <a:defRPr sz="1663"/>
            </a:lvl7pPr>
            <a:lvl8pPr marL="3325658" indent="0" algn="ctr">
              <a:buNone/>
              <a:defRPr sz="1663"/>
            </a:lvl8pPr>
            <a:lvl9pPr marL="3800751" indent="0" algn="ctr">
              <a:buNone/>
              <a:defRPr sz="166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B741-431D-4E9B-996A-6FA2567562A3}" type="datetime1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AB30-4ED3-4515-8C90-F98710D4E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888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6DC4-C8D7-476C-8EA6-FEDE5031FCBF}" type="datetime1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AB30-4ED3-4515-8C90-F98710D4E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90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2814" y="402486"/>
            <a:ext cx="217329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2939" y="402486"/>
            <a:ext cx="6393890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F968-77D6-4C29-B638-DD250CFFAF2D}" type="datetime1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AB30-4ED3-4515-8C90-F98710D4E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2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B8BD-BB0A-43F2-AE64-930A2C7E0847}" type="datetime1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AB30-4ED3-4515-8C90-F98710D4E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73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688" y="1884671"/>
            <a:ext cx="8693171" cy="3144614"/>
          </a:xfrm>
        </p:spPr>
        <p:txBody>
          <a:bodyPr anchor="b"/>
          <a:lstStyle>
            <a:lvl1pPr>
              <a:defRPr sz="62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688" y="5059037"/>
            <a:ext cx="8693171" cy="1653678"/>
          </a:xfrm>
        </p:spPr>
        <p:txBody>
          <a:bodyPr/>
          <a:lstStyle>
            <a:lvl1pPr marL="0" indent="0">
              <a:buNone/>
              <a:defRPr sz="2494">
                <a:solidFill>
                  <a:schemeClr val="tx1"/>
                </a:solidFill>
              </a:defRPr>
            </a:lvl1pPr>
            <a:lvl2pPr marL="475094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2pPr>
            <a:lvl3pPr marL="950188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3pPr>
            <a:lvl4pPr marL="1425282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4pPr>
            <a:lvl5pPr marL="1900376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5pPr>
            <a:lvl6pPr marL="2375470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6pPr>
            <a:lvl7pPr marL="2850564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7pPr>
            <a:lvl8pPr marL="3325658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8pPr>
            <a:lvl9pPr marL="3800751" indent="0">
              <a:buNone/>
              <a:defRPr sz="16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C2AC-51A4-423C-AB54-ED8F57F6D445}" type="datetime1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AB30-4ED3-4515-8C90-F98710D4E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15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934" y="2012414"/>
            <a:ext cx="4283592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516" y="2012414"/>
            <a:ext cx="4283592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A418-B491-440F-B4E8-C8BBC893D63B}" type="datetime1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AB30-4ED3-4515-8C90-F98710D4E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53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51" y="402484"/>
            <a:ext cx="8693171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252" y="1853171"/>
            <a:ext cx="4263905" cy="908210"/>
          </a:xfrm>
        </p:spPr>
        <p:txBody>
          <a:bodyPr anchor="b"/>
          <a:lstStyle>
            <a:lvl1pPr marL="0" indent="0">
              <a:buNone/>
              <a:defRPr sz="2494" b="1"/>
            </a:lvl1pPr>
            <a:lvl2pPr marL="475094" indent="0">
              <a:buNone/>
              <a:defRPr sz="2079" b="1"/>
            </a:lvl2pPr>
            <a:lvl3pPr marL="950188" indent="0">
              <a:buNone/>
              <a:defRPr sz="1870" b="1"/>
            </a:lvl3pPr>
            <a:lvl4pPr marL="1425282" indent="0">
              <a:buNone/>
              <a:defRPr sz="1663" b="1"/>
            </a:lvl4pPr>
            <a:lvl5pPr marL="1900376" indent="0">
              <a:buNone/>
              <a:defRPr sz="1663" b="1"/>
            </a:lvl5pPr>
            <a:lvl6pPr marL="2375470" indent="0">
              <a:buNone/>
              <a:defRPr sz="1663" b="1"/>
            </a:lvl6pPr>
            <a:lvl7pPr marL="2850564" indent="0">
              <a:buNone/>
              <a:defRPr sz="1663" b="1"/>
            </a:lvl7pPr>
            <a:lvl8pPr marL="3325658" indent="0">
              <a:buNone/>
              <a:defRPr sz="1663" b="1"/>
            </a:lvl8pPr>
            <a:lvl9pPr marL="3800751" indent="0">
              <a:buNone/>
              <a:defRPr sz="166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252" y="2761381"/>
            <a:ext cx="4263905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2517" y="1853171"/>
            <a:ext cx="4284904" cy="908210"/>
          </a:xfrm>
        </p:spPr>
        <p:txBody>
          <a:bodyPr anchor="b"/>
          <a:lstStyle>
            <a:lvl1pPr marL="0" indent="0">
              <a:buNone/>
              <a:defRPr sz="2494" b="1"/>
            </a:lvl1pPr>
            <a:lvl2pPr marL="475094" indent="0">
              <a:buNone/>
              <a:defRPr sz="2079" b="1"/>
            </a:lvl2pPr>
            <a:lvl3pPr marL="950188" indent="0">
              <a:buNone/>
              <a:defRPr sz="1870" b="1"/>
            </a:lvl3pPr>
            <a:lvl4pPr marL="1425282" indent="0">
              <a:buNone/>
              <a:defRPr sz="1663" b="1"/>
            </a:lvl4pPr>
            <a:lvl5pPr marL="1900376" indent="0">
              <a:buNone/>
              <a:defRPr sz="1663" b="1"/>
            </a:lvl5pPr>
            <a:lvl6pPr marL="2375470" indent="0">
              <a:buNone/>
              <a:defRPr sz="1663" b="1"/>
            </a:lvl6pPr>
            <a:lvl7pPr marL="2850564" indent="0">
              <a:buNone/>
              <a:defRPr sz="1663" b="1"/>
            </a:lvl7pPr>
            <a:lvl8pPr marL="3325658" indent="0">
              <a:buNone/>
              <a:defRPr sz="1663" b="1"/>
            </a:lvl8pPr>
            <a:lvl9pPr marL="3800751" indent="0">
              <a:buNone/>
              <a:defRPr sz="166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517" y="2761381"/>
            <a:ext cx="4284904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1009-1FD5-4F61-B4C9-8904C890EC04}" type="datetime1">
              <a:rPr lang="ru-RU" smtClean="0"/>
              <a:pPr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AB30-4ED3-4515-8C90-F98710D4E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33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65564-6908-4F3E-92A5-4224906C2B1E}" type="datetime1">
              <a:rPr lang="ru-RU" smtClean="0"/>
              <a:pPr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AB30-4ED3-4515-8C90-F98710D4E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09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BC1-24F4-4A14-ACFC-93E1699BAD3C}" type="datetime1">
              <a:rPr lang="ru-RU" smtClean="0"/>
              <a:pPr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AB30-4ED3-4515-8C90-F98710D4E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970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50" y="503978"/>
            <a:ext cx="3250752" cy="1763924"/>
          </a:xfrm>
        </p:spPr>
        <p:txBody>
          <a:bodyPr anchor="b"/>
          <a:lstStyle>
            <a:lvl1pPr>
              <a:defRPr sz="332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4904" y="1088459"/>
            <a:ext cx="5102513" cy="5372269"/>
          </a:xfrm>
        </p:spPr>
        <p:txBody>
          <a:bodyPr/>
          <a:lstStyle>
            <a:lvl1pPr>
              <a:defRPr sz="3325"/>
            </a:lvl1pPr>
            <a:lvl2pPr>
              <a:defRPr sz="2909"/>
            </a:lvl2pPr>
            <a:lvl3pPr>
              <a:defRPr sz="2494"/>
            </a:lvl3pPr>
            <a:lvl4pPr>
              <a:defRPr sz="2079"/>
            </a:lvl4pPr>
            <a:lvl5pPr>
              <a:defRPr sz="2079"/>
            </a:lvl5pPr>
            <a:lvl6pPr>
              <a:defRPr sz="2079"/>
            </a:lvl6pPr>
            <a:lvl7pPr>
              <a:defRPr sz="2079"/>
            </a:lvl7pPr>
            <a:lvl8pPr>
              <a:defRPr sz="2079"/>
            </a:lvl8pPr>
            <a:lvl9pPr>
              <a:defRPr sz="207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250" y="2267902"/>
            <a:ext cx="3250752" cy="4201570"/>
          </a:xfrm>
        </p:spPr>
        <p:txBody>
          <a:bodyPr/>
          <a:lstStyle>
            <a:lvl1pPr marL="0" indent="0">
              <a:buNone/>
              <a:defRPr sz="1663"/>
            </a:lvl1pPr>
            <a:lvl2pPr marL="475094" indent="0">
              <a:buNone/>
              <a:defRPr sz="1455"/>
            </a:lvl2pPr>
            <a:lvl3pPr marL="950188" indent="0">
              <a:buNone/>
              <a:defRPr sz="1247"/>
            </a:lvl3pPr>
            <a:lvl4pPr marL="1425282" indent="0">
              <a:buNone/>
              <a:defRPr sz="1039"/>
            </a:lvl4pPr>
            <a:lvl5pPr marL="1900376" indent="0">
              <a:buNone/>
              <a:defRPr sz="1039"/>
            </a:lvl5pPr>
            <a:lvl6pPr marL="2375470" indent="0">
              <a:buNone/>
              <a:defRPr sz="1039"/>
            </a:lvl6pPr>
            <a:lvl7pPr marL="2850564" indent="0">
              <a:buNone/>
              <a:defRPr sz="1039"/>
            </a:lvl7pPr>
            <a:lvl8pPr marL="3325658" indent="0">
              <a:buNone/>
              <a:defRPr sz="1039"/>
            </a:lvl8pPr>
            <a:lvl9pPr marL="3800751" indent="0">
              <a:buNone/>
              <a:defRPr sz="10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E5B0-2603-420E-89C5-201990A3391B}" type="datetime1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AB30-4ED3-4515-8C90-F98710D4E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28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250" y="503978"/>
            <a:ext cx="3250752" cy="1763924"/>
          </a:xfrm>
        </p:spPr>
        <p:txBody>
          <a:bodyPr anchor="b"/>
          <a:lstStyle>
            <a:lvl1pPr>
              <a:defRPr sz="332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4904" y="1088459"/>
            <a:ext cx="5102513" cy="5372269"/>
          </a:xfrm>
        </p:spPr>
        <p:txBody>
          <a:bodyPr anchor="t"/>
          <a:lstStyle>
            <a:lvl1pPr marL="0" indent="0">
              <a:buNone/>
              <a:defRPr sz="3325"/>
            </a:lvl1pPr>
            <a:lvl2pPr marL="475094" indent="0">
              <a:buNone/>
              <a:defRPr sz="2909"/>
            </a:lvl2pPr>
            <a:lvl3pPr marL="950188" indent="0">
              <a:buNone/>
              <a:defRPr sz="2494"/>
            </a:lvl3pPr>
            <a:lvl4pPr marL="1425282" indent="0">
              <a:buNone/>
              <a:defRPr sz="2079"/>
            </a:lvl4pPr>
            <a:lvl5pPr marL="1900376" indent="0">
              <a:buNone/>
              <a:defRPr sz="2079"/>
            </a:lvl5pPr>
            <a:lvl6pPr marL="2375470" indent="0">
              <a:buNone/>
              <a:defRPr sz="2079"/>
            </a:lvl6pPr>
            <a:lvl7pPr marL="2850564" indent="0">
              <a:buNone/>
              <a:defRPr sz="2079"/>
            </a:lvl7pPr>
            <a:lvl8pPr marL="3325658" indent="0">
              <a:buNone/>
              <a:defRPr sz="2079"/>
            </a:lvl8pPr>
            <a:lvl9pPr marL="3800751" indent="0">
              <a:buNone/>
              <a:defRPr sz="2079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250" y="2267902"/>
            <a:ext cx="3250752" cy="4201570"/>
          </a:xfrm>
        </p:spPr>
        <p:txBody>
          <a:bodyPr/>
          <a:lstStyle>
            <a:lvl1pPr marL="0" indent="0">
              <a:buNone/>
              <a:defRPr sz="1663"/>
            </a:lvl1pPr>
            <a:lvl2pPr marL="475094" indent="0">
              <a:buNone/>
              <a:defRPr sz="1455"/>
            </a:lvl2pPr>
            <a:lvl3pPr marL="950188" indent="0">
              <a:buNone/>
              <a:defRPr sz="1247"/>
            </a:lvl3pPr>
            <a:lvl4pPr marL="1425282" indent="0">
              <a:buNone/>
              <a:defRPr sz="1039"/>
            </a:lvl4pPr>
            <a:lvl5pPr marL="1900376" indent="0">
              <a:buNone/>
              <a:defRPr sz="1039"/>
            </a:lvl5pPr>
            <a:lvl6pPr marL="2375470" indent="0">
              <a:buNone/>
              <a:defRPr sz="1039"/>
            </a:lvl6pPr>
            <a:lvl7pPr marL="2850564" indent="0">
              <a:buNone/>
              <a:defRPr sz="1039"/>
            </a:lvl7pPr>
            <a:lvl8pPr marL="3325658" indent="0">
              <a:buNone/>
              <a:defRPr sz="1039"/>
            </a:lvl8pPr>
            <a:lvl9pPr marL="3800751" indent="0">
              <a:buNone/>
              <a:defRPr sz="10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AFD3-DFA3-4E31-8189-F407425E2AE1}" type="datetime1">
              <a:rPr lang="ru-RU" smtClean="0"/>
              <a:pPr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AB30-4ED3-4515-8C90-F98710D4E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21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2937" y="402484"/>
            <a:ext cx="8693171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937" y="2012414"/>
            <a:ext cx="8693171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2934" y="7006705"/>
            <a:ext cx="226778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3CC71-11D3-4749-98C5-43F13A009740}" type="datetime1">
              <a:rPr lang="ru-RU" smtClean="0"/>
              <a:pPr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8685" y="7006705"/>
            <a:ext cx="340167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8320" y="7006705"/>
            <a:ext cx="226778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AAB30-4ED3-4515-8C90-F98710D4E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6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50188" rtl="0" eaLnBrk="1" latinLnBrk="0" hangingPunct="1">
        <a:lnSpc>
          <a:spcPct val="90000"/>
        </a:lnSpc>
        <a:spcBef>
          <a:spcPct val="0"/>
        </a:spcBef>
        <a:buNone/>
        <a:defRPr sz="45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547" indent="-237547" algn="l" defTabSz="950188" rtl="0" eaLnBrk="1" latinLnBrk="0" hangingPunct="1">
        <a:lnSpc>
          <a:spcPct val="90000"/>
        </a:lnSpc>
        <a:spcBef>
          <a:spcPts val="1039"/>
        </a:spcBef>
        <a:buFont typeface="Arial" panose="020B0604020202020204" pitchFamily="34" charset="0"/>
        <a:buChar char="•"/>
        <a:defRPr sz="2909" kern="1200">
          <a:solidFill>
            <a:schemeClr val="tx1"/>
          </a:solidFill>
          <a:latin typeface="+mn-lt"/>
          <a:ea typeface="+mn-ea"/>
          <a:cs typeface="+mn-cs"/>
        </a:defRPr>
      </a:lvl1pPr>
      <a:lvl2pPr marL="712641" indent="-237547" algn="l" defTabSz="950188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2494" kern="1200">
          <a:solidFill>
            <a:schemeClr val="tx1"/>
          </a:solidFill>
          <a:latin typeface="+mn-lt"/>
          <a:ea typeface="+mn-ea"/>
          <a:cs typeface="+mn-cs"/>
        </a:defRPr>
      </a:lvl2pPr>
      <a:lvl3pPr marL="1187735" indent="-237547" algn="l" defTabSz="950188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662829" indent="-237547" algn="l" defTabSz="950188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0" kern="1200">
          <a:solidFill>
            <a:schemeClr val="tx1"/>
          </a:solidFill>
          <a:latin typeface="+mn-lt"/>
          <a:ea typeface="+mn-ea"/>
          <a:cs typeface="+mn-cs"/>
        </a:defRPr>
      </a:lvl4pPr>
      <a:lvl5pPr marL="2137923" indent="-237547" algn="l" defTabSz="950188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0" kern="1200">
          <a:solidFill>
            <a:schemeClr val="tx1"/>
          </a:solidFill>
          <a:latin typeface="+mn-lt"/>
          <a:ea typeface="+mn-ea"/>
          <a:cs typeface="+mn-cs"/>
        </a:defRPr>
      </a:lvl5pPr>
      <a:lvl6pPr marL="2613017" indent="-237547" algn="l" defTabSz="950188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0" kern="1200">
          <a:solidFill>
            <a:schemeClr val="tx1"/>
          </a:solidFill>
          <a:latin typeface="+mn-lt"/>
          <a:ea typeface="+mn-ea"/>
          <a:cs typeface="+mn-cs"/>
        </a:defRPr>
      </a:lvl6pPr>
      <a:lvl7pPr marL="3088111" indent="-237547" algn="l" defTabSz="950188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0" kern="1200">
          <a:solidFill>
            <a:schemeClr val="tx1"/>
          </a:solidFill>
          <a:latin typeface="+mn-lt"/>
          <a:ea typeface="+mn-ea"/>
          <a:cs typeface="+mn-cs"/>
        </a:defRPr>
      </a:lvl7pPr>
      <a:lvl8pPr marL="3563205" indent="-237547" algn="l" defTabSz="950188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0" kern="1200">
          <a:solidFill>
            <a:schemeClr val="tx1"/>
          </a:solidFill>
          <a:latin typeface="+mn-lt"/>
          <a:ea typeface="+mn-ea"/>
          <a:cs typeface="+mn-cs"/>
        </a:defRPr>
      </a:lvl8pPr>
      <a:lvl9pPr marL="4038299" indent="-237547" algn="l" defTabSz="950188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8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0188" rtl="0" eaLnBrk="1" latinLnBrk="0" hangingPunct="1">
        <a:defRPr sz="1870" kern="1200">
          <a:solidFill>
            <a:schemeClr val="tx1"/>
          </a:solidFill>
          <a:latin typeface="+mn-lt"/>
          <a:ea typeface="+mn-ea"/>
          <a:cs typeface="+mn-cs"/>
        </a:defRPr>
      </a:lvl1pPr>
      <a:lvl2pPr marL="475094" algn="l" defTabSz="950188" rtl="0" eaLnBrk="1" latinLnBrk="0" hangingPunct="1">
        <a:defRPr sz="1870" kern="1200">
          <a:solidFill>
            <a:schemeClr val="tx1"/>
          </a:solidFill>
          <a:latin typeface="+mn-lt"/>
          <a:ea typeface="+mn-ea"/>
          <a:cs typeface="+mn-cs"/>
        </a:defRPr>
      </a:lvl2pPr>
      <a:lvl3pPr marL="950188" algn="l" defTabSz="950188" rtl="0" eaLnBrk="1" latinLnBrk="0" hangingPunct="1">
        <a:defRPr sz="1870" kern="1200">
          <a:solidFill>
            <a:schemeClr val="tx1"/>
          </a:solidFill>
          <a:latin typeface="+mn-lt"/>
          <a:ea typeface="+mn-ea"/>
          <a:cs typeface="+mn-cs"/>
        </a:defRPr>
      </a:lvl3pPr>
      <a:lvl4pPr marL="1425282" algn="l" defTabSz="950188" rtl="0" eaLnBrk="1" latinLnBrk="0" hangingPunct="1">
        <a:defRPr sz="1870" kern="1200">
          <a:solidFill>
            <a:schemeClr val="tx1"/>
          </a:solidFill>
          <a:latin typeface="+mn-lt"/>
          <a:ea typeface="+mn-ea"/>
          <a:cs typeface="+mn-cs"/>
        </a:defRPr>
      </a:lvl4pPr>
      <a:lvl5pPr marL="1900376" algn="l" defTabSz="950188" rtl="0" eaLnBrk="1" latinLnBrk="0" hangingPunct="1">
        <a:defRPr sz="1870" kern="1200">
          <a:solidFill>
            <a:schemeClr val="tx1"/>
          </a:solidFill>
          <a:latin typeface="+mn-lt"/>
          <a:ea typeface="+mn-ea"/>
          <a:cs typeface="+mn-cs"/>
        </a:defRPr>
      </a:lvl5pPr>
      <a:lvl6pPr marL="2375470" algn="l" defTabSz="950188" rtl="0" eaLnBrk="1" latinLnBrk="0" hangingPunct="1">
        <a:defRPr sz="1870" kern="1200">
          <a:solidFill>
            <a:schemeClr val="tx1"/>
          </a:solidFill>
          <a:latin typeface="+mn-lt"/>
          <a:ea typeface="+mn-ea"/>
          <a:cs typeface="+mn-cs"/>
        </a:defRPr>
      </a:lvl6pPr>
      <a:lvl7pPr marL="2850564" algn="l" defTabSz="950188" rtl="0" eaLnBrk="1" latinLnBrk="0" hangingPunct="1">
        <a:defRPr sz="1870" kern="1200">
          <a:solidFill>
            <a:schemeClr val="tx1"/>
          </a:solidFill>
          <a:latin typeface="+mn-lt"/>
          <a:ea typeface="+mn-ea"/>
          <a:cs typeface="+mn-cs"/>
        </a:defRPr>
      </a:lvl7pPr>
      <a:lvl8pPr marL="3325658" algn="l" defTabSz="950188" rtl="0" eaLnBrk="1" latinLnBrk="0" hangingPunct="1">
        <a:defRPr sz="1870" kern="1200">
          <a:solidFill>
            <a:schemeClr val="tx1"/>
          </a:solidFill>
          <a:latin typeface="+mn-lt"/>
          <a:ea typeface="+mn-ea"/>
          <a:cs typeface="+mn-cs"/>
        </a:defRPr>
      </a:lvl8pPr>
      <a:lvl9pPr marL="3800751" algn="l" defTabSz="950188" rtl="0" eaLnBrk="1" latinLnBrk="0" hangingPunct="1">
        <a:defRPr sz="18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posobie16.gosuslugi.ru/finish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467154" y="2908110"/>
            <a:ext cx="9108646" cy="172738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ПОМОЩИ И ГОСПОДДЕРЖКЕ СЕМЬЯМ С ДЕТЬМИ</a:t>
            </a: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90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Основные меры поддержки, озвученные Владимиром Путиным  в обращении 11 мая 2020 года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56311" y="2293072"/>
            <a:ext cx="8693171" cy="4796544"/>
          </a:xfrm>
        </p:spPr>
        <p:txBody>
          <a:bodyPr/>
          <a:lstStyle/>
          <a:p>
            <a:r>
              <a:rPr lang="ru-RU" dirty="0" smtClean="0"/>
              <a:t>На каждого ребенка от 3 до 16 лет будет выплачено 10000 рублей;</a:t>
            </a:r>
          </a:p>
          <a:p>
            <a:r>
              <a:rPr lang="ru-RU" dirty="0" smtClean="0"/>
              <a:t>По 5000 рублей в месяц на детей до 3х лет (апрель-июнь);</a:t>
            </a:r>
          </a:p>
          <a:p>
            <a:r>
              <a:rPr lang="ru-RU" dirty="0" smtClean="0"/>
              <a:t>По ½ прожиточного минимума на детей от 3-х до   7-и лет из малообеспеченных семей (с 1 января 2020 года, выплаты начнутся с 1 июня 2020 г.);</a:t>
            </a:r>
          </a:p>
          <a:p>
            <a:r>
              <a:rPr lang="ru-RU" dirty="0" smtClean="0"/>
              <a:t>По 3000 рублей в месяц на каждого несовершеннолетнего ребенка их семей, где один или оба родителя потеряли работу (апрель-июнь)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8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Единовременная выплата в размере 10 000 рублей на каждого ребёнка в возрасте от 3 до 16 лет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92934" y="2272420"/>
            <a:ext cx="5074123" cy="4685280"/>
          </a:xfrm>
        </p:spPr>
        <p:txBody>
          <a:bodyPr/>
          <a:lstStyle/>
          <a:p>
            <a:r>
              <a:rPr lang="ru-RU" sz="2400" dirty="0" smtClean="0"/>
              <a:t>Выплаты начнутся с 1 июня 2020 года</a:t>
            </a:r>
          </a:p>
          <a:p>
            <a:r>
              <a:rPr lang="ru-RU" sz="2400" dirty="0" smtClean="0"/>
              <a:t>Подать заявление можно с 12.05.2020 по 01.10.2020 года</a:t>
            </a:r>
          </a:p>
          <a:p>
            <a:r>
              <a:rPr lang="ru-RU" sz="2400" dirty="0" smtClean="0"/>
              <a:t>По этой ссылке</a:t>
            </a:r>
            <a:r>
              <a:rPr lang="en-US" sz="2400" dirty="0"/>
              <a:t> </a:t>
            </a:r>
            <a:r>
              <a:rPr lang="en-US" sz="2400" dirty="0" smtClean="0">
                <a:hlinkClick r:id="rId2"/>
              </a:rPr>
              <a:t>https://posobie16.gosuslugi.ru/finish</a:t>
            </a:r>
            <a:r>
              <a:rPr lang="en-US" sz="2400" dirty="0" smtClean="0"/>
              <a:t> </a:t>
            </a:r>
          </a:p>
          <a:p>
            <a:r>
              <a:rPr lang="ru-RU" sz="2400" dirty="0" smtClean="0"/>
              <a:t>Или на портале </a:t>
            </a:r>
            <a:r>
              <a:rPr lang="en-US" sz="2400" dirty="0" smtClean="0"/>
              <a:t>es.pfrf.ru</a:t>
            </a:r>
            <a:endParaRPr lang="ru-RU" sz="2400" dirty="0" smtClean="0"/>
          </a:p>
          <a:p>
            <a:r>
              <a:rPr lang="ru-RU" sz="2400" dirty="0" smtClean="0"/>
              <a:t>Каждая российская семья, в которой растут дети в возрасте с 3 до 15 лет включительно, может получить данную выплату 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967" y="2471595"/>
            <a:ext cx="3465138" cy="2752255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AB30-4ED3-4515-8C90-F98710D4E97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26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5 000 рублей в течение трех месяцев на каждого ребенка до 3-х лет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692934" y="2012414"/>
            <a:ext cx="6042844" cy="47965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Всем, у кого дети до 3-х лет </a:t>
            </a:r>
          </a:p>
          <a:p>
            <a:r>
              <a:rPr lang="ru-RU" dirty="0" smtClean="0"/>
              <a:t>Апрель, май, июнь</a:t>
            </a:r>
          </a:p>
          <a:p>
            <a:r>
              <a:rPr lang="ru-RU" dirty="0" smtClean="0"/>
              <a:t>Заявление можно подавать</a:t>
            </a:r>
            <a:r>
              <a:rPr lang="en-US" dirty="0" smtClean="0"/>
              <a:t> on-line</a:t>
            </a:r>
            <a:r>
              <a:rPr lang="ru-RU" dirty="0"/>
              <a:t> </a:t>
            </a:r>
            <a:r>
              <a:rPr lang="ru-RU" dirty="0" smtClean="0"/>
              <a:t>в личном кабинете на сайте пенсионного фонда </a:t>
            </a:r>
            <a:r>
              <a:rPr lang="en-US" dirty="0" smtClean="0"/>
              <a:t>es.pfrf.ru</a:t>
            </a:r>
            <a:r>
              <a:rPr lang="ru-RU" dirty="0" smtClean="0"/>
              <a:t> в разделе подача заявлений</a:t>
            </a:r>
            <a:r>
              <a:rPr lang="en-US" dirty="0" smtClean="0"/>
              <a:t> </a:t>
            </a:r>
            <a:r>
              <a:rPr lang="ru-RU" dirty="0" smtClean="0"/>
              <a:t>(зайти можно под тем же логином и паролем, что и на гос. услуги)</a:t>
            </a:r>
          </a:p>
          <a:p>
            <a:r>
              <a:rPr lang="ru-RU" dirty="0" smtClean="0"/>
              <a:t>Выплаты производит ПФР РФ, телефон единой справочной: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8 800 100 99 74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404" y="2012414"/>
            <a:ext cx="3276614" cy="2814618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AB30-4ED3-4515-8C90-F98710D4E97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26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Малообеспеченным семьям с детьми от 3-х до 7-и лет ½ прожиточного минимума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85" y="3292484"/>
            <a:ext cx="2762250" cy="1657350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666653" y="2036916"/>
            <a:ext cx="5848539" cy="479654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Малообеспеченным семьям (доход на одного члена семьи не превышает прожиточного минимума)</a:t>
            </a:r>
          </a:p>
          <a:p>
            <a:r>
              <a:rPr lang="ru-RU" sz="2400" dirty="0" smtClean="0"/>
              <a:t>Новые ежемесячные выплаты на детей от 3 до 7 лет назначаются с 01.01.2020 г.</a:t>
            </a:r>
          </a:p>
          <a:p>
            <a:r>
              <a:rPr lang="ru-RU" sz="2400" dirty="0" smtClean="0"/>
              <a:t>В размере ½ прожиточного минимума на каждого ребенка (по г. Якутску прожиточный минимум на душу населения 17 286 руб.)</a:t>
            </a:r>
          </a:p>
          <a:p>
            <a:r>
              <a:rPr lang="ru-RU" sz="2400" dirty="0" smtClean="0"/>
              <a:t>Выплаты начнутся с 01.06.2020 г. - разово за все предыдущие месяцы (далее - ежемесячно)</a:t>
            </a:r>
          </a:p>
          <a:p>
            <a:r>
              <a:rPr lang="ru-RU" sz="2400" dirty="0" smtClean="0"/>
              <a:t>Заявление подавать с 01.06.2020 г. на портале гос. </a:t>
            </a:r>
            <a:r>
              <a:rPr lang="ru-RU" sz="2400" dirty="0"/>
              <a:t>у</a:t>
            </a:r>
            <a:r>
              <a:rPr lang="ru-RU" sz="2400" dirty="0" smtClean="0"/>
              <a:t>слуг либо в МФЦ + справка о доходах (в бухгалтерии СВФУ)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AB30-4ED3-4515-8C90-F98710D4E97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1F4E79"/>
                </a:solidFill>
              </a:rPr>
              <a:t>Пособие на детей безработных</a:t>
            </a:r>
            <a:endParaRPr lang="ru-RU" b="1" dirty="0">
              <a:solidFill>
                <a:srgbClr val="1F4E7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92934" y="2012414"/>
            <a:ext cx="5716920" cy="47965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203864"/>
                </a:solidFill>
              </a:rPr>
              <a:t>В размере 3 000 рублей на каждого несовершеннолетнего ребенка</a:t>
            </a:r>
          </a:p>
          <a:p>
            <a:r>
              <a:rPr lang="ru-RU" sz="2400" dirty="0" smtClean="0">
                <a:solidFill>
                  <a:srgbClr val="203864"/>
                </a:solidFill>
              </a:rPr>
              <a:t>Апрель, май, июнь</a:t>
            </a:r>
          </a:p>
          <a:p>
            <a:r>
              <a:rPr lang="ru-RU" sz="2400" dirty="0" smtClean="0">
                <a:solidFill>
                  <a:srgbClr val="203864"/>
                </a:solidFill>
              </a:rPr>
              <a:t>Один из родителей признан безработными после 1 марта 2020 года </a:t>
            </a:r>
          </a:p>
          <a:p>
            <a:r>
              <a:rPr lang="ru-RU" sz="2400" dirty="0" smtClean="0">
                <a:solidFill>
                  <a:srgbClr val="203864"/>
                </a:solidFill>
              </a:rPr>
              <a:t>Если есть подтвержденный </a:t>
            </a:r>
            <a:r>
              <a:rPr lang="ru-RU" sz="2400" smtClean="0">
                <a:solidFill>
                  <a:srgbClr val="203864"/>
                </a:solidFill>
              </a:rPr>
              <a:t>статус </a:t>
            </a:r>
            <a:r>
              <a:rPr lang="ru-RU" sz="2400" smtClean="0">
                <a:solidFill>
                  <a:srgbClr val="203864"/>
                </a:solidFill>
              </a:rPr>
              <a:t>безработного </a:t>
            </a:r>
            <a:r>
              <a:rPr lang="ru-RU" sz="2400" dirty="0" smtClean="0">
                <a:solidFill>
                  <a:srgbClr val="203864"/>
                </a:solidFill>
              </a:rPr>
              <a:t>на портале «Работа в России» </a:t>
            </a:r>
            <a:r>
              <a:rPr lang="ru-RU" sz="2400" smtClean="0">
                <a:solidFill>
                  <a:srgbClr val="203864"/>
                </a:solidFill>
              </a:rPr>
              <a:t>Минтруда </a:t>
            </a:r>
            <a:r>
              <a:rPr lang="ru-RU" sz="2400" smtClean="0">
                <a:solidFill>
                  <a:srgbClr val="203864"/>
                </a:solidFill>
              </a:rPr>
              <a:t>РФ, </a:t>
            </a:r>
            <a:r>
              <a:rPr lang="ru-RU" sz="2400" dirty="0" smtClean="0">
                <a:solidFill>
                  <a:srgbClr val="203864"/>
                </a:solidFill>
              </a:rPr>
              <a:t>оставить заявление и резюме</a:t>
            </a:r>
          </a:p>
          <a:p>
            <a:r>
              <a:rPr lang="ru-RU" sz="2400" dirty="0" smtClean="0">
                <a:solidFill>
                  <a:srgbClr val="203864"/>
                </a:solidFill>
              </a:rPr>
              <a:t>Центр занятости населения г. Якутска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203864"/>
                </a:solidFill>
              </a:rPr>
              <a:t> </a:t>
            </a:r>
            <a:r>
              <a:rPr lang="ru-RU" sz="2400" dirty="0" smtClean="0">
                <a:solidFill>
                  <a:srgbClr val="203864"/>
                </a:solidFill>
              </a:rPr>
              <a:t>   </a:t>
            </a:r>
            <a:r>
              <a:rPr lang="ru-RU" sz="2400" dirty="0" smtClean="0">
                <a:solidFill>
                  <a:srgbClr val="00B0F0"/>
                </a:solidFill>
              </a:rPr>
              <a:t>42-20-60, </a:t>
            </a:r>
            <a:r>
              <a:rPr lang="en-US" sz="2400" dirty="0" smtClean="0">
                <a:solidFill>
                  <a:srgbClr val="00B0F0"/>
                </a:solidFill>
              </a:rPr>
              <a:t>czn.ykt.ru </a:t>
            </a:r>
            <a:endParaRPr lang="ru-RU" sz="2400" dirty="0">
              <a:solidFill>
                <a:srgbClr val="00B0F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772" y="2825883"/>
            <a:ext cx="2200566" cy="178233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AB30-4ED3-4515-8C90-F98710D4E97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281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29559" y="2439514"/>
            <a:ext cx="8693171" cy="146118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Будьте здоровы!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AAB30-4ED3-4515-8C90-F98710D4E97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3860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604be8448ded587bc5bec784c19deac3b33aa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10920</TotalTime>
  <Words>397</Words>
  <Application>Microsoft Office PowerPoint</Application>
  <PresentationFormat>Произвольный</PresentationFormat>
  <Paragraphs>38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ИНФОРМАЦИЯ  О ПОМОЩИ И ГОСПОДДЕРЖКЕ СЕМЬЯМ С ДЕТЬМИ</vt:lpstr>
      <vt:lpstr>Основные меры поддержки, озвученные Владимиром Путиным  в обращении 11 мая 2020 года</vt:lpstr>
      <vt:lpstr>Единовременная выплата в размере 10 000 рублей на каждого ребёнка в возрасте от 3 до 16 лет</vt:lpstr>
      <vt:lpstr>5 000 рублей в течение трех месяцев на каждого ребенка до 3-х лет</vt:lpstr>
      <vt:lpstr>Малообеспеченным семьям с детьми от 3-х до 7-и лет ½ прожиточного минимума</vt:lpstr>
      <vt:lpstr>Пособие на детей безработных</vt:lpstr>
      <vt:lpstr>Спасибо за внимание! Будьте здоровы!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УЛК215-5</dc:creator>
  <cp:lastModifiedBy>Барабанова Лена Егоровна</cp:lastModifiedBy>
  <cp:revision>550</cp:revision>
  <cp:lastPrinted>2015-10-05T15:18:07Z</cp:lastPrinted>
  <dcterms:created xsi:type="dcterms:W3CDTF">2015-06-21T02:48:48Z</dcterms:created>
  <dcterms:modified xsi:type="dcterms:W3CDTF">2020-05-13T10:50:59Z</dcterms:modified>
</cp:coreProperties>
</file>